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29260800" cy="36576000"/>
  <p:notesSz cx="7004050" cy="9290050"/>
  <p:defaultTextStyle>
    <a:defPPr>
      <a:defRPr lang="en-US"/>
    </a:defPPr>
    <a:lvl1pPr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1984375" indent="-1527175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3970338" indent="-3055938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5956300" indent="-4584700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7940675" indent="-6111875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0">
          <p15:clr>
            <a:srgbClr val="A4A3A4"/>
          </p15:clr>
        </p15:guide>
        <p15:guide id="2" pos="92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14" autoAdjust="0"/>
  </p:normalViewPr>
  <p:slideViewPr>
    <p:cSldViewPr>
      <p:cViewPr varScale="1">
        <p:scale>
          <a:sx n="20" d="100"/>
          <a:sy n="20" d="100"/>
        </p:scale>
        <p:origin x="2892" y="84"/>
      </p:cViewPr>
      <p:guideLst>
        <p:guide orient="horz" pos="11520"/>
        <p:guide pos="9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D074B4A7-6B5E-444C-92A2-02F231202E0F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163" y="8823325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46A0D713-6651-4DDC-A116-7DC9D8E41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3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11362270"/>
            <a:ext cx="24871680" cy="7840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0" y="20726400"/>
            <a:ext cx="2048256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5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42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27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8676-4B6E-4952-944F-D32B01C97426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7CD2C-B953-4006-8CC1-5AA8B9C539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BBCC5-1264-43C2-823F-5EA6C25B854C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DB540-2EA7-48B4-90CB-7E9CEDD82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372720" y="7814740"/>
            <a:ext cx="23698202" cy="1664377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67964" y="7814740"/>
            <a:ext cx="70617078" cy="1664377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000A6-7F49-4BC7-98CA-EC87DDC72F26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3CA00-3087-46EA-9842-5F73929C2B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A923B-F034-4BDA-9F22-5FD499B32BE8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CF7DC-3724-4E87-872A-B346854E83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2" y="23503469"/>
            <a:ext cx="24871680" cy="7264400"/>
          </a:xfrm>
        </p:spPr>
        <p:txBody>
          <a:bodyPr anchor="t"/>
          <a:lstStyle>
            <a:lvl1pPr algn="l">
              <a:defRPr sz="17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2" y="15502473"/>
            <a:ext cx="24871680" cy="8000997"/>
          </a:xfrm>
        </p:spPr>
        <p:txBody>
          <a:bodyPr anchor="b"/>
          <a:lstStyle>
            <a:lvl1pPr marL="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1pPr>
            <a:lvl2pPr marL="198552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7105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5658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4211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2764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62B96-88EE-48E9-8438-412EDA792C3F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979E9-8FC2-4453-8679-3D175B56E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67962" y="45516801"/>
            <a:ext cx="47157638" cy="128735669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13282" y="45516801"/>
            <a:ext cx="47157642" cy="128735669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5E50-C484-41B2-90BF-01022E554333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95B8C-68F8-40BF-8B28-56625934D0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1464736"/>
            <a:ext cx="2633472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8187269"/>
            <a:ext cx="12928602" cy="3412064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40" y="11599333"/>
            <a:ext cx="12928602" cy="21073536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4082" y="8187269"/>
            <a:ext cx="12933680" cy="3412064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4082" y="11599333"/>
            <a:ext cx="12933680" cy="21073536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6A5C-FB77-4C17-83F3-BF7357DEC588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68BD3-37AB-4200-BC3C-4F54778D11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C1B94-2100-4B5E-95F5-A8D73CBB3ECF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B997-42B8-4E74-8FD6-5EA5249CE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4E433-20FE-4056-BDF4-E5BC41CDE3A5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D882-8584-42C5-868A-646036B8B2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2" y="1456267"/>
            <a:ext cx="9626602" cy="6197600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160" y="1456270"/>
            <a:ext cx="16357600" cy="31216603"/>
          </a:xfrm>
        </p:spPr>
        <p:txBody>
          <a:bodyPr/>
          <a:lstStyle>
            <a:lvl1pPr>
              <a:defRPr sz="13900"/>
            </a:lvl1pPr>
            <a:lvl2pPr>
              <a:defRPr sz="12200"/>
            </a:lvl2pPr>
            <a:lvl3pPr>
              <a:defRPr sz="104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42" y="7653870"/>
            <a:ext cx="9626602" cy="25019003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A9124-EFF5-4EBC-A39C-34100FFB99F8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57088-6F82-4A9F-AFD0-B3A7BC7233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322" y="25603201"/>
            <a:ext cx="17556480" cy="3022603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322" y="3268133"/>
            <a:ext cx="17556480" cy="21945600"/>
          </a:xfrm>
        </p:spPr>
        <p:txBody>
          <a:bodyPr rtlCol="0">
            <a:normAutofit/>
          </a:bodyPr>
          <a:lstStyle>
            <a:lvl1pPr marL="0" indent="0">
              <a:buNone/>
              <a:defRPr sz="13900"/>
            </a:lvl1pPr>
            <a:lvl2pPr marL="1985528" indent="0">
              <a:buNone/>
              <a:defRPr sz="12200"/>
            </a:lvl2pPr>
            <a:lvl3pPr marL="3971056" indent="0">
              <a:buNone/>
              <a:defRPr sz="10400"/>
            </a:lvl3pPr>
            <a:lvl4pPr marL="5956584" indent="0">
              <a:buNone/>
              <a:defRPr sz="8700"/>
            </a:lvl4pPr>
            <a:lvl5pPr marL="7942113" indent="0">
              <a:buNone/>
              <a:defRPr sz="8700"/>
            </a:lvl5pPr>
            <a:lvl6pPr marL="9927641" indent="0">
              <a:buNone/>
              <a:defRPr sz="8700"/>
            </a:lvl6pPr>
            <a:lvl7pPr marL="11913169" indent="0">
              <a:buNone/>
              <a:defRPr sz="8700"/>
            </a:lvl7pPr>
            <a:lvl8pPr marL="13898697" indent="0">
              <a:buNone/>
              <a:defRPr sz="8700"/>
            </a:lvl8pPr>
            <a:lvl9pPr marL="15884225" indent="0">
              <a:buNone/>
              <a:defRPr sz="87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322" y="28625804"/>
            <a:ext cx="17556480" cy="4292597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50D20-C078-426D-A647-8462AA0B2A85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0D37D-444F-4394-AE8F-B80221370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63675" y="1465263"/>
            <a:ext cx="263334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8534400"/>
            <a:ext cx="26333450" cy="2413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7106" tIns="198553" rIns="397106" bIns="1985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3675" y="33901063"/>
            <a:ext cx="6826250" cy="1946275"/>
          </a:xfrm>
          <a:prstGeom prst="rect">
            <a:avLst/>
          </a:prstGeom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>
            <a:lvl1pPr>
              <a:defRPr sz="5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8AC2EA99-D36F-490C-BD39-E3C482C07ADA}" type="datetime1">
              <a:rPr lang="en-US"/>
              <a:pPr>
                <a:defRPr/>
              </a:pPr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98075" y="33901063"/>
            <a:ext cx="9264650" cy="1946275"/>
          </a:xfrm>
          <a:prstGeom prst="rect">
            <a:avLst/>
          </a:prstGeom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>
            <a:lvl1pPr algn="ctr">
              <a:defRPr sz="5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970875" y="33901063"/>
            <a:ext cx="6826250" cy="1946275"/>
          </a:xfrm>
          <a:prstGeom prst="rect">
            <a:avLst/>
          </a:prstGeom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>
            <a:lvl1pPr algn="r">
              <a:defRPr sz="5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8F1F6918-6E9F-4266-944D-3DB3E980C6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3970338" rtl="0" eaLnBrk="0" fontAlgn="base" hangingPunct="0">
        <a:spcBef>
          <a:spcPct val="0"/>
        </a:spcBef>
        <a:spcAft>
          <a:spcPct val="0"/>
        </a:spcAft>
        <a:defRPr sz="19100" kern="1200">
          <a:solidFill>
            <a:schemeClr val="tx1"/>
          </a:solidFill>
          <a:latin typeface="+mj-lt"/>
          <a:ea typeface="ＭＳ Ｐゴシック" pitchFamily="-109" charset="-128"/>
          <a:cs typeface="+mj-cs"/>
        </a:defRPr>
      </a:lvl1pPr>
      <a:lvl2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2pPr>
      <a:lvl3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3pPr>
      <a:lvl4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4pPr>
      <a:lvl5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5pPr>
      <a:lvl6pPr marL="4572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6pPr>
      <a:lvl7pPr marL="9144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7pPr>
      <a:lvl8pPr marL="13716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8pPr>
      <a:lvl9pPr marL="18288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9pPr>
    </p:titleStyle>
    <p:bodyStyle>
      <a:lvl1pPr marL="1489075" indent="-1489075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9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1pPr>
      <a:lvl2pPr marL="3225800" indent="-123983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2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4962525" indent="-99218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4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6948488" indent="-99218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7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8934450" indent="-99218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7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10920405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2905933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4891461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6876989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5528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71056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56584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42113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27641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13169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898697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884225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0" name="TextBox 5"/>
          <p:cNvSpPr txBox="1">
            <a:spLocks noChangeArrowheads="1"/>
          </p:cNvSpPr>
          <p:nvPr/>
        </p:nvSpPr>
        <p:spPr bwMode="auto">
          <a:xfrm>
            <a:off x="1" y="1381304"/>
            <a:ext cx="29260800" cy="372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latin typeface="Times New Roman" pitchFamily="18" charset="0"/>
              </a:rPr>
              <a:t>Enter Title of the Research Here</a:t>
            </a:r>
          </a:p>
          <a:p>
            <a:pPr algn="ctr"/>
            <a:r>
              <a:rPr lang="en-US" sz="4800" b="1" dirty="0" err="1" smtClean="0">
                <a:latin typeface="Times New Roman" pitchFamily="18" charset="0"/>
              </a:rPr>
              <a:t>StudentFirstName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LastName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>
                <a:latin typeface="Times New Roman" pitchFamily="18" charset="0"/>
              </a:rPr>
              <a:t>and </a:t>
            </a:r>
            <a:r>
              <a:rPr lang="en-US" sz="4800" b="1" dirty="0" err="1">
                <a:latin typeface="Times New Roman" pitchFamily="18" charset="0"/>
              </a:rPr>
              <a:t>MentorFirstName</a:t>
            </a:r>
            <a:r>
              <a:rPr lang="en-US" sz="4800" b="1" dirty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LastName</a:t>
            </a:r>
            <a:endParaRPr lang="en-US" sz="4800" b="1" dirty="0">
              <a:latin typeface="Times New Roman" pitchFamily="18" charset="0"/>
            </a:endParaRPr>
          </a:p>
          <a:p>
            <a:pPr algn="ctr"/>
            <a:r>
              <a:rPr lang="en-US" sz="5400" b="1" dirty="0">
                <a:latin typeface="Times New Roman" pitchFamily="18" charset="0"/>
              </a:rPr>
              <a:t>Indiana University School of </a:t>
            </a:r>
            <a:r>
              <a:rPr lang="en-US" sz="5400" b="1" dirty="0" smtClean="0">
                <a:latin typeface="Times New Roman" pitchFamily="18" charset="0"/>
              </a:rPr>
              <a:t>XXX</a:t>
            </a:r>
          </a:p>
          <a:p>
            <a:pPr algn="ctr"/>
            <a:r>
              <a:rPr lang="en-US" sz="5400" b="1" dirty="0" smtClean="0">
                <a:latin typeface="Times New Roman" pitchFamily="18" charset="0"/>
              </a:rPr>
              <a:t>Indiana </a:t>
            </a:r>
            <a:r>
              <a:rPr lang="en-US" sz="5400" b="1" dirty="0">
                <a:latin typeface="Times New Roman" pitchFamily="18" charset="0"/>
              </a:rPr>
              <a:t>University-Purdue University Indianapolis</a:t>
            </a:r>
          </a:p>
        </p:txBody>
      </p:sp>
      <p:sp>
        <p:nvSpPr>
          <p:cNvPr id="16" name="Rectangle 15"/>
          <p:cNvSpPr>
            <a:spLocks noChangeAspect="1"/>
          </p:cNvSpPr>
          <p:nvPr/>
        </p:nvSpPr>
        <p:spPr>
          <a:xfrm>
            <a:off x="414370" y="6858000"/>
            <a:ext cx="9223343" cy="86868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70" y="6858000"/>
            <a:ext cx="923763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Abstract</a:t>
            </a:r>
          </a:p>
        </p:txBody>
      </p:sp>
      <p:sp>
        <p:nvSpPr>
          <p:cNvPr id="14341" name="TextBox 12"/>
          <p:cNvSpPr txBox="1">
            <a:spLocks noChangeArrowheads="1"/>
          </p:cNvSpPr>
          <p:nvPr/>
        </p:nvSpPr>
        <p:spPr bwMode="auto">
          <a:xfrm>
            <a:off x="914400" y="8316396"/>
            <a:ext cx="82296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>
                <a:latin typeface="Calibri" pitchFamily="34" charset="0"/>
              </a:rPr>
              <a:t>Put your abstract here. </a:t>
            </a:r>
            <a:r>
              <a:rPr lang="en-US" sz="4800" b="1" dirty="0" smtClean="0">
                <a:latin typeface="Calibri" pitchFamily="34" charset="0"/>
              </a:rPr>
              <a:t>Make </a:t>
            </a:r>
            <a:r>
              <a:rPr lang="en-US" sz="4800" b="1" dirty="0">
                <a:latin typeface="Calibri" pitchFamily="34" charset="0"/>
              </a:rPr>
              <a:t>sure you check the font </a:t>
            </a:r>
            <a:r>
              <a:rPr lang="en-US" sz="4800" b="1" dirty="0" smtClean="0">
                <a:latin typeface="Calibri" pitchFamily="34" charset="0"/>
              </a:rPr>
              <a:t>sizes, etc</a:t>
            </a:r>
            <a:r>
              <a:rPr lang="en-US" sz="4800" b="1" dirty="0">
                <a:latin typeface="Calibri" pitchFamily="34" charset="0"/>
              </a:rPr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058400" y="6858001"/>
            <a:ext cx="9144000" cy="73152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659599" y="14782800"/>
            <a:ext cx="9143999" cy="119634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058400" y="6858000"/>
            <a:ext cx="914400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Material and Methods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659600" y="14782800"/>
            <a:ext cx="9143999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Conclusions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sp>
        <p:nvSpPr>
          <p:cNvPr id="14351" name="TextBox 27"/>
          <p:cNvSpPr txBox="1">
            <a:spLocks noChangeArrowheads="1"/>
          </p:cNvSpPr>
          <p:nvPr/>
        </p:nvSpPr>
        <p:spPr bwMode="auto">
          <a:xfrm>
            <a:off x="20142200" y="16254948"/>
            <a:ext cx="8204200" cy="1043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Calibri" pitchFamily="34" charset="0"/>
              </a:rPr>
              <a:t>Discuss the relationship between your data and your research question. </a:t>
            </a:r>
          </a:p>
          <a:p>
            <a:r>
              <a:rPr lang="en-US" sz="4800" b="1" dirty="0" smtClean="0">
                <a:latin typeface="Calibri" pitchFamily="34" charset="0"/>
              </a:rPr>
              <a:t>Are your data aligned with your hypothesis and/or the literature in the field? If not, can you speculate why?</a:t>
            </a:r>
          </a:p>
          <a:p>
            <a:r>
              <a:rPr lang="en-US" sz="4800" b="1" dirty="0" smtClean="0">
                <a:latin typeface="Calibri" pitchFamily="34" charset="0"/>
              </a:rPr>
              <a:t>You can also discuss future research that would build upon your current study.</a:t>
            </a:r>
          </a:p>
          <a:p>
            <a:endParaRPr lang="en-US" sz="4800" b="1" dirty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It is acceptable to be brief and e.g. use bullet points  in this section. 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2" name="Rectangle 18"/>
          <p:cNvSpPr/>
          <p:nvPr/>
        </p:nvSpPr>
        <p:spPr>
          <a:xfrm>
            <a:off x="10058400" y="14859000"/>
            <a:ext cx="9144000" cy="212598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58400" y="14859000"/>
            <a:ext cx="914400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Results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sp>
        <p:nvSpPr>
          <p:cNvPr id="3" name="Rectangle 18"/>
          <p:cNvSpPr/>
          <p:nvPr/>
        </p:nvSpPr>
        <p:spPr>
          <a:xfrm>
            <a:off x="414370" y="16002000"/>
            <a:ext cx="9223343" cy="20116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370" y="16002000"/>
            <a:ext cx="923763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Introduction</a:t>
            </a:r>
          </a:p>
        </p:txBody>
      </p:sp>
      <p:sp>
        <p:nvSpPr>
          <p:cNvPr id="14361" name="TextBox 20"/>
          <p:cNvSpPr txBox="1">
            <a:spLocks noChangeArrowheads="1"/>
          </p:cNvSpPr>
          <p:nvPr/>
        </p:nvSpPr>
        <p:spPr bwMode="auto">
          <a:xfrm>
            <a:off x="914400" y="17526000"/>
            <a:ext cx="8534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>
                <a:latin typeface="Calibri" pitchFamily="34" charset="0"/>
              </a:rPr>
              <a:t>Brief introduction that should include the purpose or research </a:t>
            </a:r>
            <a:r>
              <a:rPr lang="en-US" sz="4800" b="1" dirty="0" smtClean="0">
                <a:latin typeface="Calibri" pitchFamily="34" charset="0"/>
              </a:rPr>
              <a:t>question, the context (very brief literature review) and </a:t>
            </a:r>
            <a:r>
              <a:rPr lang="en-US" sz="4800" b="1" dirty="0">
                <a:latin typeface="Calibri" pitchFamily="34" charset="0"/>
              </a:rPr>
              <a:t>the significance of your </a:t>
            </a:r>
            <a:r>
              <a:rPr lang="en-US" sz="4800" b="1" dirty="0" smtClean="0">
                <a:latin typeface="Calibri" pitchFamily="34" charset="0"/>
              </a:rPr>
              <a:t>study.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4" name="Rectangle 19"/>
          <p:cNvSpPr/>
          <p:nvPr/>
        </p:nvSpPr>
        <p:spPr>
          <a:xfrm>
            <a:off x="19684999" y="27127200"/>
            <a:ext cx="9118599" cy="89916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659599" y="27102137"/>
            <a:ext cx="9143999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References</a:t>
            </a:r>
          </a:p>
        </p:txBody>
      </p:sp>
      <p:sp>
        <p:nvSpPr>
          <p:cNvPr id="14367" name="TextBox 29"/>
          <p:cNvSpPr txBox="1">
            <a:spLocks noChangeArrowheads="1"/>
          </p:cNvSpPr>
          <p:nvPr/>
        </p:nvSpPr>
        <p:spPr bwMode="auto">
          <a:xfrm>
            <a:off x="20129499" y="28117800"/>
            <a:ext cx="8204200" cy="798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 b="1" dirty="0" smtClean="0">
                <a:latin typeface="Calibri" pitchFamily="34" charset="0"/>
              </a:rPr>
              <a:t>Suggested format:</a:t>
            </a:r>
          </a:p>
          <a:p>
            <a:pPr>
              <a:spcBef>
                <a:spcPct val="50000"/>
              </a:spcBef>
            </a:pPr>
            <a:r>
              <a:rPr lang="en-GB" sz="3600" b="1" i="1" dirty="0" smtClean="0">
                <a:latin typeface="Calibri" pitchFamily="34" charset="0"/>
              </a:rPr>
              <a:t>Bartlett</a:t>
            </a:r>
            <a:r>
              <a:rPr lang="en-GB" sz="3600" b="1" i="1" dirty="0">
                <a:latin typeface="Calibri" pitchFamily="34" charset="0"/>
              </a:rPr>
              <a:t>, R., M. </a:t>
            </a:r>
            <a:r>
              <a:rPr lang="en-GB" sz="3600" b="1" i="1" dirty="0" err="1">
                <a:latin typeface="Calibri" pitchFamily="34" charset="0"/>
              </a:rPr>
              <a:t>Bussey</a:t>
            </a:r>
            <a:r>
              <a:rPr lang="en-GB" sz="3600" b="1" i="1" dirty="0">
                <a:latin typeface="Calibri" pitchFamily="34" charset="0"/>
              </a:rPr>
              <a:t>, et al. (2005). "Movement variability cannot be determined reliably from no-marker conditions." </a:t>
            </a:r>
            <a:r>
              <a:rPr lang="en-GB" sz="3600" b="1" i="1" u="sng" dirty="0">
                <a:latin typeface="Calibri" pitchFamily="34" charset="0"/>
              </a:rPr>
              <a:t>J </a:t>
            </a:r>
            <a:r>
              <a:rPr lang="en-GB" sz="3600" b="1" i="1" u="sng" dirty="0" err="1">
                <a:latin typeface="Calibri" pitchFamily="34" charset="0"/>
              </a:rPr>
              <a:t>Biomech</a:t>
            </a:r>
            <a:r>
              <a:rPr lang="en-GB" sz="3600" b="1" i="1" dirty="0" smtClean="0">
                <a:latin typeface="Calibri" pitchFamily="34" charset="0"/>
              </a:rPr>
              <a:t>.</a:t>
            </a:r>
            <a:r>
              <a:rPr lang="en-GB" sz="3600" b="1" i="1" dirty="0">
                <a:latin typeface="Calibri" pitchFamily="34" charset="0"/>
              </a:rPr>
              <a:t> </a:t>
            </a:r>
            <a:r>
              <a:rPr lang="en-GB" sz="3600" b="1" i="1" dirty="0" smtClean="0">
                <a:latin typeface="Calibri" pitchFamily="34" charset="0"/>
              </a:rPr>
              <a:t>45: 22-27. </a:t>
            </a:r>
          </a:p>
          <a:p>
            <a:pPr>
              <a:spcBef>
                <a:spcPct val="50000"/>
              </a:spcBef>
            </a:pPr>
            <a:endParaRPr lang="en-GB" sz="1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4800" b="1" dirty="0" smtClean="0">
                <a:latin typeface="Calibri" pitchFamily="34" charset="0"/>
              </a:rPr>
              <a:t>Limit your references to the most important ones in the field. It is acceptable to use a smaller font for this section.</a:t>
            </a:r>
            <a:endParaRPr lang="en-GB" sz="4800" b="1" dirty="0">
              <a:latin typeface="Calibri" pitchFamily="34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GB" sz="4800" b="1" dirty="0">
              <a:latin typeface="Calibri" pitchFamily="34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409" y="2026920"/>
            <a:ext cx="3389376" cy="3078480"/>
          </a:xfrm>
          <a:prstGeom prst="rect">
            <a:avLst/>
          </a:prstGeom>
        </p:spPr>
      </p:pic>
      <p:sp>
        <p:nvSpPr>
          <p:cNvPr id="24" name="TextBox 25"/>
          <p:cNvSpPr txBox="1">
            <a:spLocks noChangeArrowheads="1"/>
          </p:cNvSpPr>
          <p:nvPr/>
        </p:nvSpPr>
        <p:spPr bwMode="auto">
          <a:xfrm>
            <a:off x="10744200" y="8458200"/>
            <a:ext cx="8206581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Calibri" pitchFamily="34" charset="0"/>
              </a:rPr>
              <a:t>Provide a brief overview of the materials and methods you used. </a:t>
            </a:r>
          </a:p>
          <a:p>
            <a:endParaRPr lang="en-US" sz="4800" b="1" dirty="0" smtClean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Include </a:t>
            </a:r>
            <a:r>
              <a:rPr lang="en-US" sz="4800" b="1" dirty="0">
                <a:latin typeface="Calibri" pitchFamily="34" charset="0"/>
              </a:rPr>
              <a:t>study population if any, data-gathering procedures, tests, etc.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591800" y="16992600"/>
            <a:ext cx="8206581" cy="895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Calibri" pitchFamily="34" charset="0"/>
              </a:rPr>
              <a:t>Report the results of your work even if they are only preliminary. Don’t forget to include controls used or statistical analysis if applicable.</a:t>
            </a:r>
          </a:p>
          <a:p>
            <a:endParaRPr lang="en-US" sz="4800" b="1" dirty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Use subheadings if appropriate. </a:t>
            </a:r>
          </a:p>
          <a:p>
            <a:endParaRPr lang="en-US" sz="4800" b="1" dirty="0" smtClean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Use as many visual aids (graphs, tables, images) as possible.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9659600" y="6858000"/>
            <a:ext cx="9144000" cy="73152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659600" y="6781800"/>
            <a:ext cx="914400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Results continued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5956" y="2350810"/>
            <a:ext cx="6118924" cy="3364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263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Theme</vt:lpstr>
      <vt:lpstr>PowerPoint Presentation</vt:lpstr>
    </vt:vector>
  </TitlesOfParts>
  <Company>IUPUI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OPD</dc:creator>
  <cp:lastModifiedBy>Franklin, Joseph Carl</cp:lastModifiedBy>
  <cp:revision>94</cp:revision>
  <dcterms:created xsi:type="dcterms:W3CDTF">2008-06-11T00:47:41Z</dcterms:created>
  <dcterms:modified xsi:type="dcterms:W3CDTF">2019-11-19T14:00:52Z</dcterms:modified>
</cp:coreProperties>
</file>